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4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rasotaimedicina.ru/diseases/children/arthrogryposis" TargetMode="External"/><Relationship Id="rId2" Type="http://schemas.openxmlformats.org/officeDocument/2006/relationships/hyperlink" Target="https://yandex.ru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084261"/>
          </a:xfrm>
        </p:spPr>
        <p:txBody>
          <a:bodyPr>
            <a:normAutofit/>
          </a:bodyPr>
          <a:lstStyle/>
          <a:p>
            <a:pPr lvl="0" algn="ctr" fontAlgn="base">
              <a:spcAft>
                <a:spcPct val="0"/>
              </a:spcAft>
              <a:tabLst>
                <a:tab pos="-1143000" algn="ctr"/>
                <a:tab pos="3076575" algn="ctr"/>
                <a:tab pos="6153150" algn="r"/>
              </a:tabLst>
            </a:pPr>
            <a:r>
              <a:rPr lang="ru-RU" sz="1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МИНИСТЕРСТВО ТРУДА И СОЦИАЛЬНОЙ ЗАЩИТЫ САРАТОВСКОЙ ОБЛАСТИ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Государственное автономное учреждение Саратовской области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12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Марксовский</a:t>
            </a:r>
            <a:r>
              <a:rPr lang="ru-RU" sz="1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реабилитационный центр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детей и подростков с ограниченными  возможностями»</a:t>
            </a:r>
            <a:endParaRPr lang="ru-RU" sz="1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1714488"/>
            <a:ext cx="8929718" cy="100013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Артрогрипоз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Общая характеристика и реабилитация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43306" y="6143644"/>
            <a:ext cx="50006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-1143000" algn="ctr"/>
                <a:tab pos="3076575" algn="ctr"/>
                <a:tab pos="6153150" algn="r"/>
              </a:tabLs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Подготовил: Врач-педиатр Селезнева Е.В.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2844" y="6143644"/>
            <a:ext cx="20717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-1143000" algn="ctr"/>
                <a:tab pos="3076575" algn="ctr"/>
                <a:tab pos="6153150" algn="r"/>
              </a:tabLs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 Маркс, 2022 год</a:t>
            </a:r>
            <a:endParaRPr lang="ru-RU" dirty="0"/>
          </a:p>
        </p:txBody>
      </p:sp>
      <p:pic>
        <p:nvPicPr>
          <p:cNvPr id="8" name="Рисунок 7" descr="ГАУ СО «МРЦ»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2714620"/>
            <a:ext cx="357190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428728" y="714356"/>
            <a:ext cx="6477000" cy="85725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ИСТОЧНИК ИНФОРМАЦИИ</a:t>
            </a:r>
            <a:endParaRPr lang="ru-RU" sz="3200" b="1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286124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q"/>
            </a:pPr>
            <a:r>
              <a:rPr lang="ru-RU" sz="28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https://yandex.ru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картинки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1785926"/>
            <a:ext cx="90011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q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https://www.krasotaimedicina.ru/diseases/children/arthrogryposis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214422"/>
            <a:ext cx="9144000" cy="64294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Врожденный множественный 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артрогрипоз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относится к наиболее тяжелым врожденным порокам развития опорно-двигательного аппарата. Проявляется характерным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симптомокомплексом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грубые множественные деформации и контрактуры суставов конечностей в сочетании с поражением сухожильно-мышечного и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сумочно-связочного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аппаратов. Заболевание в большинстве случаев приводит к тяжелой инвалидности.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https://cdn.azbyka.ru/zdorovie/wp-content/uploads/2015/07/image001.pn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643182"/>
            <a:ext cx="3429024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7"/>
          <p:cNvPicPr>
            <a:picLocks noGrp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786314" y="2714620"/>
            <a:ext cx="4000529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Причины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артрогрипоза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357158" y="1600200"/>
            <a:ext cx="8408890" cy="4900634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Тератогенные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Обладают разрушительным влиянием на формирующиеся структуры плода. В данную группу входит употребление беременной наркотических средств, алкогольной продукции и некоторых лекарств (например,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цитостатиков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ионизирующее излучение, токсичные химикаты, инфекционные патологии (краснуха,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цитомегаловирусная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инфекция, токсоплазмоз) и другие.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Материнские. Связаны с особенностями материнского организма. Включают в себя аномалии анатомической структуры матки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двурогость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удвоение, гипоплазию),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фетоплацентарную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недостаточность, наличие тяжёлых хронических болезней (системная красная волчанка, сахарный диабет,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декомпенсированные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пороки сердца) и прочие.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Олигогидрамнион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На современном этапе многие авторы за основную версию развития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артрогрипоза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принимают маловодие. Малое количество околоплодных вод обусловливает отсутствие нормальных движений плода, вследствие чего суставы фиксируются в определённом вынужденном положении.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Классификация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1928802"/>
            <a:ext cx="4352956" cy="4714907"/>
          </a:xfrm>
        </p:spPr>
        <p:txBody>
          <a:bodyPr>
            <a:normAutofit fontScale="55000" lnSpcReduction="20000"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Генерализованная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Встречается в 54% случаев. Заболевание может затрагивать абсолютно все группы суставов, включая и такие редкие локализации, как височно-нижнечелюстную, грудино-акромиальную, грудино-ключичную.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повреждением нижних конечностей. Составляет 30% от общего числа патологии. Поражения захватывают суставы стопы, а также тазобедренные, голеностопные, коленные.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повреждением верхних конечностей. Наблюдается в 5% случаев заболевания. Поражаются чаще лучезапястные, локтевые суставы и суставы кистей.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Дистальная. Количество больных детей достигает 11%. Имеет около 9 подвидов, среди которых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дигитальный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дисморфизм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врождённая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арахнодактилия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синдромы Гордона, множественных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птеригиумов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Фримена-Шелдона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трисмус-псевдокамптодактилия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др.</a:t>
            </a:r>
          </a:p>
          <a:p>
            <a:endParaRPr lang="ru-RU" dirty="0"/>
          </a:p>
        </p:txBody>
      </p:sp>
      <p:pic>
        <p:nvPicPr>
          <p:cNvPr id="5" name="Содержимое 4"/>
          <p:cNvPicPr>
            <a:picLocks noGrp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429124" y="1785926"/>
            <a:ext cx="4572032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Характеристика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артрогипоза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1589566"/>
            <a:ext cx="4352956" cy="5125581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Симптомы </a:t>
            </a: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Характерная симптоматика складывается из наличия контрактур, которые носят врождённый характер, и мышечной атрофии или гипотрофии, доставляющих больным массу неудобств. </a:t>
            </a: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Поражения при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артрогрипозе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симметричные и не склонны к прогрессированию, возможен лишь рецидив деформаций после первичного успешного лечения. </a:t>
            </a: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Типичная картина - руки приведены 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ротированы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внутрь, предплечья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пронированы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локти разогнуты, кисти согнуты в сторону ладоней.</a:t>
            </a: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Повреждения нижних конечностей зачастую протекают с косолапостью и подвывихами тазобедренных суставов.</a:t>
            </a: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Кожные синдактилии (сращениями) пальцев, амниотическими перетяжками,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гемангиомами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телеангиэктазиями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втяжениями кожи над повреждёнными суставами, расщелинами нёба, пороками сердца 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менингомиелоцеле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844901" y="1589566"/>
            <a:ext cx="3886200" cy="469695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Осложнения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Непосредственной угрозы для жизни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артрогрипоз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не несет. Осложнения чаще встречаются при отсутствии адекватного или несвоевременно начатого лечения.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Но даже при успешно проведённой терапии возможно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недостижение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положительной динамики. Сохранение контрактур мешает ребёнку выполнять самые простейшие движения.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Серьёзными осложнениями считаются полное обездвиживание повреждённых суставов и необратимая деформация конечностей.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 тяжёлом течении встречаются также повреждение ростковых зон костей и вторичное поражение эпифизов.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842946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Лечение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https://moyortoped.ru/wp-content/uploads/2018/03/SP_011_30-5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785926"/>
            <a:ext cx="3886200" cy="37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http://okeydoc.ru/wp-content/uploads/2016/06/kosolapost-u-novorozhdennyh-3.jpg"/>
          <p:cNvPicPr>
            <a:picLocks noGrp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45050" y="1785926"/>
            <a:ext cx="3886200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357818" y="5786454"/>
            <a:ext cx="3214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консервативное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14414" y="5857892"/>
            <a:ext cx="27860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оперативное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600" y="142852"/>
            <a:ext cx="8153400" cy="42862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Реабилитация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142844" y="642918"/>
            <a:ext cx="4352956" cy="6215082"/>
          </a:xfrm>
        </p:spPr>
        <p:txBody>
          <a:bodyPr>
            <a:normAutofit lnSpcReduction="10000"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Реабилитация начинается со 2-3 суток непосредственно в стационаре в раннем послеоперационном периоде. При этом пациентам целесообразно посещать групповые и индивидуальные занятия лечебной физической культурой с методистами с целью восстановления пассивных и активных движений в суставах.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ЛФК, массаж сочетаются с физиотерапевтическим лечением, которое начинают с 4-6 недель жизни (тепловые процедуры: солевые грелки, парафиновые или озокеритовые аппликации), электрофорез с сосудистыми препаратами, средствами, улучшающими проведение нервных импульсов,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нейромиостимуляция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электрофорез с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лидазой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 т.д.), а также неврологическим (средства, улучшающие проводимость, кровообращение и трофику тканей) 3-4 курса в год. Начиная с 2-3 недельного возраста целесообразно проводить Войта-терапию.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Нейростимуляция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по периферическому типу у детей с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артрогрипозом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показана с первых дней жизни, что предупреждает вторичную дегенерацию нервной и мышечной ткани.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Общий массаж с элементами точечного должен проводиться детям, начиная с 2-3 недельного возраста, как только кожный покров ребенка будет адаптирован к механической нагрузке (курс 15-20 сеансов, 5-6 курсов за год).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Содержимое 10"/>
          <p:cNvPicPr>
            <a:picLocks noGrp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11005" b="11005"/>
          <a:stretch>
            <a:fillRect/>
          </a:stretch>
        </p:blipFill>
        <p:spPr bwMode="auto">
          <a:xfrm>
            <a:off x="5000628" y="714356"/>
            <a:ext cx="3620193" cy="2180053"/>
          </a:xfrm>
          <a:prstGeom prst="rect">
            <a:avLst/>
          </a:prstGeom>
          <a:noFill/>
        </p:spPr>
      </p:pic>
      <p:pic>
        <p:nvPicPr>
          <p:cNvPr id="12" name="Рисунок 11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214942" y="2571744"/>
            <a:ext cx="3714776" cy="2071702"/>
          </a:xfrm>
          <a:prstGeom prst="rect">
            <a:avLst/>
          </a:prstGeom>
          <a:noFill/>
        </p:spPr>
      </p:pic>
      <p:pic>
        <p:nvPicPr>
          <p:cNvPr id="13" name="Рисунок 12"/>
          <p:cNvPicPr/>
          <p:nvPr/>
        </p:nvPicPr>
        <p:blipFill>
          <a:blip r:embed="rId4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929190" y="4357694"/>
            <a:ext cx="3669646" cy="22059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Приемы массажа при косолапости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600200"/>
            <a:ext cx="8929718" cy="5043510"/>
          </a:xfrm>
        </p:spPr>
        <p:txBody>
          <a:bodyPr>
            <a:normAutofit fontScale="77500" lnSpcReduction="20000"/>
          </a:bodyPr>
          <a:lstStyle/>
          <a:p>
            <a:pPr lvl="0" fontAlgn="base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Разместите малыша на спинке, легкими движениями по кругу сделайте точечный массаж стопы — от основания плюсневых косточек до перехода пятки в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голеностоп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. Активные точки стопы можно увидеть на специальных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акупунктурных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схемах, а также попросить доктора показать вам основные из них.</a:t>
            </a:r>
          </a:p>
          <a:p>
            <a:pPr lvl="0" fontAlgn="base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Чтобы улучшить кровообращение стоп, полезными будут интенсивные поглаживания внешней части бедер в сочетании с растираниями стоп. Эти два движения лучше чередовать.</a:t>
            </a:r>
          </a:p>
          <a:p>
            <a:pPr lvl="0" fontAlgn="base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В местах слабого мышечного тонуса применяют более щадящее воздействие, а в местах повышенного тонуса — более интенсивное.</a:t>
            </a:r>
          </a:p>
          <a:p>
            <a:pPr lvl="0" fontAlgn="base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Все массажные движения выполняются строго по направлению снизу вверх — по направлению тока лимфы.</a:t>
            </a:r>
          </a:p>
          <a:p>
            <a:pPr lvl="0" fontAlgn="base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Внутренняя часть бедра должна массироваться очень осторожно, а подколенная впадина не массируется вообще.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Пример приемов массажа при косолапости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0" y="1589566"/>
            <a:ext cx="4495800" cy="5054143"/>
          </a:xfrm>
        </p:spPr>
        <p:txBody>
          <a:bodyPr>
            <a:normAutofit fontScale="77500" lnSpcReduction="20000"/>
          </a:bodyPr>
          <a:lstStyle/>
          <a:p>
            <a:pPr fontAlgn="base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 массаже могут быть использованы следующие движения:</a:t>
            </a:r>
          </a:p>
          <a:p>
            <a:pPr fontAlgn="base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легкое обхватывание рукой;</a:t>
            </a:r>
          </a:p>
          <a:p>
            <a:pPr lvl="0"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легкое прикосновение с растиранием;</a:t>
            </a:r>
          </a:p>
          <a:p>
            <a:pPr lvl="0"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круговое растирание;</a:t>
            </a:r>
          </a:p>
          <a:p>
            <a:pPr lvl="0"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поглаживание с обхватыванием рукой и растиранием;</a:t>
            </a:r>
          </a:p>
          <a:p>
            <a:pPr lvl="0"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надавливание;</a:t>
            </a:r>
          </a:p>
          <a:p>
            <a:pPr lvl="0"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поглаживание с нажатиями;</a:t>
            </a:r>
          </a:p>
          <a:p>
            <a:pPr lvl="0"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похлопывание;</a:t>
            </a:r>
          </a:p>
          <a:p>
            <a:pPr lvl="0"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легкое поглаживание.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https://fiziotera.ru/wp-content/uploads/2018/02/kosolapie-uprazhnenia.jpg"/>
          <p:cNvPicPr>
            <a:picLocks noGrp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14810" y="1714488"/>
            <a:ext cx="4929190" cy="4857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</TotalTime>
  <Words>826</Words>
  <PresentationFormat>Экран (4:3)</PresentationFormat>
  <Paragraphs>54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Обычная</vt:lpstr>
      <vt:lpstr>МИНИСТЕРСТВО ТРУДА И СОЦИАЛЬНОЙ ЗАЩИТЫ САРАТОВСКОЙ ОБЛАСТИ Государственное автономное учреждение Саратовской области  «Марксовский реабилитационный центр для детей и подростков с ограниченными  возможностями»</vt:lpstr>
      <vt:lpstr>Врожденный множественный  артрогрипоз, относится к наиболее тяжелым врожденным порокам развития опорно-двигательного аппарата. Проявляется характерным симптомокомплексом: грубые множественные деформации и контрактуры суставов конечностей в сочетании с поражением сухожильно-мышечного и сумочно-связочного аппаратов. Заболевание в большинстве случаев приводит к тяжелой инвалидности. </vt:lpstr>
      <vt:lpstr>Причины артрогрипоза</vt:lpstr>
      <vt:lpstr>Классификация</vt:lpstr>
      <vt:lpstr>Характеристика артрогипоза</vt:lpstr>
      <vt:lpstr>Лечение</vt:lpstr>
      <vt:lpstr>Реабилитация </vt:lpstr>
      <vt:lpstr>Приемы массажа при косолапости</vt:lpstr>
      <vt:lpstr>Пример приемов массажа при косолапости </vt:lpstr>
      <vt:lpstr>ИСТОЧНИК ИНФОРМАЦИИ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ТРУДА И СОЦИАЛЬНОЙ ЗАЩИТЫ САРАТОВСКОЙ ОБЛАСТИ Государственное автономное учреждение Саратовской области  «Марксовский реабилитационный центр для детей и подростков с ограниченными  возможностями»</dc:title>
  <dc:creator>Пользователь</dc:creator>
  <cp:lastModifiedBy>Пользователь</cp:lastModifiedBy>
  <cp:revision>9</cp:revision>
  <dcterms:created xsi:type="dcterms:W3CDTF">2022-08-16T07:02:14Z</dcterms:created>
  <dcterms:modified xsi:type="dcterms:W3CDTF">2022-10-25T10:02:19Z</dcterms:modified>
</cp:coreProperties>
</file>